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8" r:id="rId12"/>
    <p:sldId id="280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60" r:id="rId31"/>
  </p:sldIdLst>
  <p:sldSz cx="12192000" cy="6858000"/>
  <p:notesSz cx="6858000" cy="9144000"/>
  <p:embeddedFontLst>
    <p:embeddedFont>
      <p:font typeface="Comic Sans MS" panose="030F0702030302020204" pitchFamily="66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Spectral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rQSAkfieepTVyykAHSJ6y7QOj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1DA5B977-F754-FFD8-8658-AC3FAF62A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7BD2AB82-B9BA-E479-5F1E-7AC08E6E8A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E980A814-EB56-8E54-5602-76D2054F0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1BE84EE2-6D6C-E9AA-F908-16F618A583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0633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E26C9DF7-D5F4-0DF4-D1DE-143074A9A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10285CE2-3F5F-802E-7A8E-CCACCDFF1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FF6FF5F1-73BD-DAB8-86A5-C797BCFE43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770516DE-5033-2EE5-8F5B-2CA97B87EE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216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410FDE1-8D86-D35A-5487-EC21FD793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B0B8B201-6D70-AC12-CDA9-28123C658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BD222E70-9B93-EF5B-C88A-B4D72743B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E869FA38-35D2-90D1-1426-49A1618A1B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1411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0AA14A39-FF82-2A8E-088C-C3FD3D597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8C335FEB-9FB3-DEFD-459D-94A13F157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4FC058DA-C8F7-138E-F7CE-FECA0C2DD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7DED0D91-0ED4-B563-06C8-74B522D6C4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07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8565A782-E7BE-E4BF-CE34-896F8FD3E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0B733EF3-FB52-A696-0348-847EA09A74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1C8837DD-0870-825B-BEEC-3F824AFFDC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6A16BDD2-F12C-8B5B-834F-70F156FC3A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20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5BC597E3-D0FD-9B07-BAAF-0AB21413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2F741E92-B661-5A40-8D78-D26FFBAC4F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E17C8245-F080-C6FB-D399-36EE4C1B9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247AA265-BDEF-5FE9-FEC3-9A15F7DDC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5747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C0ABEAF4-0C0E-7695-D6AE-00E5421D0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41C35544-7322-3A00-A4F6-250AC7792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5AAB47AB-3C97-8F9D-DB04-907C6E32DA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FC7EB7DB-2D73-D9FF-F233-B8963AABA6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035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76CF5A6E-95B8-8D5E-E30E-C1D455044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EA0E9EE4-D8C8-4EB1-FCC1-14578C306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B42ACCD5-4B03-42C3-E0CE-7BAF8DA55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AA4A48A8-59C1-0F52-B0B2-8D73029BE3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402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0243C42-682A-C1DC-E53B-7594A751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B5751EC4-4A3C-9A5D-D687-39ACCB9BC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95284EF6-1893-B09D-7F54-221DFDD49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1C4C66EA-D64F-D7A6-87DA-EDECDC7923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667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E9948200-24DF-A20D-5526-559E4B789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B67432D2-1B1E-19EC-6ECD-BB9A39A93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A65E40A5-9CD8-36DB-3EB0-EBC0BDAA68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60214DA2-DCA9-940A-2F82-4FEC825EEC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16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8c0d0a79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308c0d0a792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308c0d0a792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E685D40F-FBFC-4324-EE90-2EA5C002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17A2F846-785D-AC25-32CB-EAAF2B3A7C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752E9712-703B-527B-5845-053672ED5C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B71CEBAA-6F52-905F-3DB3-EFFBBE41B3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025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0D7ADBE-270A-D59B-5B4C-1AED8225E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10D54E89-D80D-979B-6413-053BD5B1A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961A6E37-41CA-37CE-77D1-743F8CC667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147E1203-A811-0818-DDD6-98085083D8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99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74DD81F8-0437-852C-31C5-B41EC519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6358A1B4-80AB-6C55-83DF-F6125F7A12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03D465BA-1714-5246-B75F-5360FC84C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37FF0900-C261-F2B6-16EF-E1591E3119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965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892483F-D7B1-69D2-C0E1-85C9CCC21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67AC99DF-8BB4-B319-3F94-EE6790442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2D2AEAA2-4583-9DA0-611E-92088100D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F35619BF-F993-22FD-097A-75FB96D2FB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1773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642A93AE-3163-6C22-3E80-2134FB734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2573CD49-27DC-5311-4CFA-DED325160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E32A60CE-35DD-44CE-0A62-4FD4705ED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5C5C5819-BA54-6326-BF03-2F1FA067D9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001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A5230266-7DAE-A257-76BA-11825AC0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239D593C-CDE0-5A19-C263-DF7E2F5318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2CD9948E-9E5A-1308-24B8-FC9014F3A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BD3B9ABB-5E34-4C6C-732B-BF7F52ED91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679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7F761830-1867-5578-0F65-5DE426566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36C6C4EB-8803-74FC-0DA6-B8B208FD5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041004F3-01F8-79FF-A93F-BF14324563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192AE991-977F-8686-4F74-57AE4793A3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6046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ECC12BB8-E1F3-EB11-39DB-EBADC91D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BA90CFCA-E66A-CF4E-A57B-8AF5272B9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78943AFB-8B62-481F-E71A-10CF128C4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4D694E5A-8FC3-B236-A838-C1F1FC9150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7853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0CEA6575-E1EA-881B-D0BF-CBD47DCD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7E7853BB-918F-9282-C649-8152A908D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2EE47C68-C7A9-0042-1B7C-40328987A6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7296995E-2344-5225-1F92-D1E1617215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3960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8c0d0a79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308c0d0a792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308c0d0a792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6c01dda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306c01dda1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Firebug student discount is all week and not just when we go out as a society </a:t>
            </a:r>
            <a:endParaRPr/>
          </a:p>
        </p:txBody>
      </p:sp>
      <p:sp>
        <p:nvSpPr>
          <p:cNvPr id="178" name="Google Shape;178;g306c01dda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67A7AC2-71DC-407D-92F0-C2E4EC04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FE707436-C2FA-5CEF-DDB4-4647FCB5B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DD0B8E59-56A8-11CE-3037-36BA78C90F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What do we do when presented with something like this?</a:t>
            </a:r>
            <a:endParaRPr dirty="0"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77D635D0-2388-0101-DA54-08E5CB8EC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06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5128D38-2C65-C1B2-7F77-45E9EDDD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F1293245-88D4-BA25-4A2B-D696B4A4D6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1C93D028-9F51-93C5-767D-7799EF10E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1CE31ED2-2BC9-AB74-A50F-4632BFDB7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14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5BBB6FCC-14BC-39AA-A22B-644588C5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08389613-244B-C83E-AA88-01C8005D8C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E9B24B89-AFC7-0ADF-64B4-9332DB55EB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A38B8CBF-CEE6-1598-1C3D-C80FC0CFFD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764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C92AE15C-E9CB-34D7-5673-F997B4C8D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BC51C2D5-DB0F-99AD-6195-2A4F8FE49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35F84921-4BF6-F361-E769-10F4E1619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78906B0B-A8BD-B85F-84FB-D680257DFC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185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4C6E0F71-0ABE-0E73-6DBB-EA037E19F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0d0a792_3_0:notes">
            <a:extLst>
              <a:ext uri="{FF2B5EF4-FFF2-40B4-BE49-F238E27FC236}">
                <a16:creationId xmlns:a16="http://schemas.microsoft.com/office/drawing/2014/main" id="{A3D3A561-8B16-6F64-5F76-3DB4AD3D12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08c0d0a792_3_0:notes">
            <a:extLst>
              <a:ext uri="{FF2B5EF4-FFF2-40B4-BE49-F238E27FC236}">
                <a16:creationId xmlns:a16="http://schemas.microsoft.com/office/drawing/2014/main" id="{D28B843C-8337-94EB-62A6-51A448780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08c0d0a792_3_0:notes">
            <a:extLst>
              <a:ext uri="{FF2B5EF4-FFF2-40B4-BE49-F238E27FC236}">
                <a16:creationId xmlns:a16="http://schemas.microsoft.com/office/drawing/2014/main" id="{AF5A5A4D-2A22-037C-6627-7925AF711B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001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hyperlink" Target="https://owasp.org/www-project-top-te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robots.net/software-and-applications/browsers-and-extensions/how-to-install-a-certificate-in-firefox/" TargetMode="External"/><Relationship Id="rId4" Type="http://schemas.openxmlformats.org/officeDocument/2006/relationships/hyperlink" Target="http://burp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swigger.net/web-security/dashboard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owasp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dQw4w9WgXcQ" TargetMode="External"/><Relationship Id="rId5" Type="http://schemas.openxmlformats.org/officeDocument/2006/relationships/hyperlink" Target="https://www.freecodecamp.org/news/web-security-fuzz-web-applications-using-ffuf/" TargetMode="External"/><Relationship Id="rId4" Type="http://schemas.openxmlformats.org/officeDocument/2006/relationships/hyperlink" Target="https://github.com/danielmiessler/SecList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tryhackme.com/r/room/owaspjuicesh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CD34D379-6DAA-84D0-9442-F6E8D3C1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5AF1C552-340D-E482-C4A8-3BA7485B82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2EC76EF7-8A78-E77F-B243-40A5B04D79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0BAF675A-8248-66F9-25A0-2ADA6FE0FB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AE4C4F-99EC-6A79-168C-16720C6ED3EF}"/>
              </a:ext>
            </a:extLst>
          </p:cNvPr>
          <p:cNvSpPr/>
          <p:nvPr/>
        </p:nvSpPr>
        <p:spPr>
          <a:xfrm>
            <a:off x="1166690" y="350595"/>
            <a:ext cx="95862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1.5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: Discover backend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D85BE-36A9-FC71-2BB9-EE2901723AC4}"/>
              </a:ext>
            </a:extLst>
          </p:cNvPr>
          <p:cNvSpPr txBox="1"/>
          <p:nvPr/>
        </p:nvSpPr>
        <p:spPr>
          <a:xfrm>
            <a:off x="787940" y="1848255"/>
            <a:ext cx="11254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Nmap may tell you what Web server software is being used. E.g.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apache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, nginx, IIS etc</a:t>
            </a:r>
          </a:p>
          <a:p>
            <a:endParaRPr lang="en-GB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Use a tool such as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Wappalyzer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to discover any frameworks or languages used (may be helpful for vulnerabilities)</a:t>
            </a:r>
          </a:p>
        </p:txBody>
      </p:sp>
    </p:spTree>
    <p:extLst>
      <p:ext uri="{BB962C8B-B14F-4D97-AF65-F5344CB8AC3E}">
        <p14:creationId xmlns:p14="http://schemas.microsoft.com/office/powerpoint/2010/main" val="172638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240F4813-D76E-A24D-1AE5-5BC28782F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6B9BEC3F-3840-332B-FAB7-FBA5D66C73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2153EEA0-2C13-66E9-A65C-3E64FD2763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8C95DC7F-EE53-E176-4F95-C7066A8981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A4D032-7E3D-80E1-4D91-7EDF469D69B0}"/>
              </a:ext>
            </a:extLst>
          </p:cNvPr>
          <p:cNvSpPr/>
          <p:nvPr/>
        </p:nvSpPr>
        <p:spPr>
          <a:xfrm>
            <a:off x="1166690" y="350595"/>
            <a:ext cx="95862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1.5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: Discover backend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C63933-94B2-E20A-260B-7029C84911C8}"/>
              </a:ext>
            </a:extLst>
          </p:cNvPr>
          <p:cNvSpPr txBox="1"/>
          <p:nvPr/>
        </p:nvSpPr>
        <p:spPr>
          <a:xfrm>
            <a:off x="787940" y="1848255"/>
            <a:ext cx="11254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If you discover vulnerabilities in the software, continue as normal but keep in mind. For example, if a framework has a Server-Side Template Injection (SSTI) vulnerability, look out for places you can exploit it (covered in Step 4)</a:t>
            </a:r>
          </a:p>
        </p:txBody>
      </p:sp>
    </p:spTree>
    <p:extLst>
      <p:ext uri="{BB962C8B-B14F-4D97-AF65-F5344CB8AC3E}">
        <p14:creationId xmlns:p14="http://schemas.microsoft.com/office/powerpoint/2010/main" val="281424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85574348-6FDB-01CF-3ECB-F3E9966B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73886438-FBAE-38DF-1730-B251EDA39A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D256EB6B-E851-A7C3-7813-F1867C6BA0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716202C1-4639-F49C-CF6A-95CBFEE8DA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B26F7A-597F-84C5-9273-830A0E3CA0D0}"/>
              </a:ext>
            </a:extLst>
          </p:cNvPr>
          <p:cNvSpPr/>
          <p:nvPr/>
        </p:nvSpPr>
        <p:spPr>
          <a:xfrm>
            <a:off x="2258336" y="350595"/>
            <a:ext cx="74029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2: Manual crawl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744A4-D575-086B-BEBE-17EE67215ED7}"/>
              </a:ext>
            </a:extLst>
          </p:cNvPr>
          <p:cNvSpPr txBox="1"/>
          <p:nvPr/>
        </p:nvSpPr>
        <p:spPr>
          <a:xfrm>
            <a:off x="787940" y="1848255"/>
            <a:ext cx="11254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Click every link you can see on the website, make notes of where you have accessed and build a sitemap (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Burpsuite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useful here)</a:t>
            </a:r>
          </a:p>
        </p:txBody>
      </p:sp>
    </p:spTree>
    <p:extLst>
      <p:ext uri="{BB962C8B-B14F-4D97-AF65-F5344CB8AC3E}">
        <p14:creationId xmlns:p14="http://schemas.microsoft.com/office/powerpoint/2010/main" val="613840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2FEA389B-0B46-2033-3C3C-ED711B5CF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816C0AE0-200E-FC6D-6743-21DCB9CBAA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56362C59-9747-EA58-4E36-6FC5143E95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7B732CFE-33C4-799C-17EE-16112C12A6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FC9B1A-696A-4313-C80B-0D82CB441EB2}"/>
              </a:ext>
            </a:extLst>
          </p:cNvPr>
          <p:cNvSpPr/>
          <p:nvPr/>
        </p:nvSpPr>
        <p:spPr>
          <a:xfrm>
            <a:off x="2138914" y="350595"/>
            <a:ext cx="76418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3: Fuzz you Fool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39851-87CA-5AF3-3806-8B8478A4850F}"/>
              </a:ext>
            </a:extLst>
          </p:cNvPr>
          <p:cNvSpPr txBox="1"/>
          <p:nvPr/>
        </p:nvSpPr>
        <p:spPr>
          <a:xfrm>
            <a:off x="632298" y="1624520"/>
            <a:ext cx="11254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Use a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fuzzer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such as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ffuf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to fuzz for directories/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vhosts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on the website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vhosts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only applicable when IP resolves to a domain)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Use a wordlist designed for fuzzing, start with a small one then get bigger. Maybe consider some file extensions as well.</a:t>
            </a:r>
          </a:p>
        </p:txBody>
      </p:sp>
    </p:spTree>
    <p:extLst>
      <p:ext uri="{BB962C8B-B14F-4D97-AF65-F5344CB8AC3E}">
        <p14:creationId xmlns:p14="http://schemas.microsoft.com/office/powerpoint/2010/main" val="321991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3E8FDA0C-FEAD-E3DB-1147-1303DE6D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774D2F74-6840-7D19-1216-074A7CF945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B71FAC7F-81B7-AA88-42D8-F7E345E9BE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AD2330AE-72FC-4157-89FE-8D8D3F52D0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690475-4B45-E61C-B819-D955EE14ABB8}"/>
              </a:ext>
            </a:extLst>
          </p:cNvPr>
          <p:cNvSpPr/>
          <p:nvPr/>
        </p:nvSpPr>
        <p:spPr>
          <a:xfrm>
            <a:off x="2138914" y="350595"/>
            <a:ext cx="76418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3: Fuzz you Fool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A4098-65AA-22AD-E4BA-72CE14A1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2" y="2045693"/>
            <a:ext cx="11960636" cy="34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2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CB07294D-45BE-C320-3923-0B021FE7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C609F93C-490D-E4C3-1571-89119BF5FA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AA79D275-5A36-CB17-C01B-7A0F2ED752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2F6E43A2-DA07-5FC2-32CF-69F6199A7D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360F1-A52D-7BD0-DBE4-ACCA0D4FDFD1}"/>
              </a:ext>
            </a:extLst>
          </p:cNvPr>
          <p:cNvSpPr/>
          <p:nvPr/>
        </p:nvSpPr>
        <p:spPr>
          <a:xfrm>
            <a:off x="2138914" y="350595"/>
            <a:ext cx="76418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3: Fuzz you Fool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40ECD-BC12-49C9-D6B3-B362D006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6213"/>
            <a:ext cx="12192000" cy="27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1F000E47-E3B4-05DF-72DF-B79F0AAAF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3439CFFC-9B64-4385-ABC9-F9BCE50161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D223754F-2414-4715-126C-6E9DFB5393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FF2752AD-885E-BFCF-E54D-8C28ACF9EF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FA61BD-09BA-1AB1-B287-592B8E19079A}"/>
              </a:ext>
            </a:extLst>
          </p:cNvPr>
          <p:cNvSpPr/>
          <p:nvPr/>
        </p:nvSpPr>
        <p:spPr>
          <a:xfrm>
            <a:off x="1557829" y="350595"/>
            <a:ext cx="8804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4: Find entry points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CDAAD-7F20-5F7E-5280-B83D2BA41E21}"/>
              </a:ext>
            </a:extLst>
          </p:cNvPr>
          <p:cNvSpPr txBox="1"/>
          <p:nvPr/>
        </p:nvSpPr>
        <p:spPr>
          <a:xfrm>
            <a:off x="632298" y="1624520"/>
            <a:ext cx="11254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An entry point is anything you can type into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e.g.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GET parameters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POST parameters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Search box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Contact form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File upload</a:t>
            </a:r>
          </a:p>
        </p:txBody>
      </p:sp>
    </p:spTree>
    <p:extLst>
      <p:ext uri="{BB962C8B-B14F-4D97-AF65-F5344CB8AC3E}">
        <p14:creationId xmlns:p14="http://schemas.microsoft.com/office/powerpoint/2010/main" val="413226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08450B40-FDB9-5952-A697-FCC944BFF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1B269C09-9706-FAEB-5DEF-3FE056474D0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4FCE732D-06CD-78C0-0212-049B3E57CD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C8C1EB8E-57A0-BBED-2886-3E683E12BB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F17C15-134D-4B5B-70AF-3421336C0B07}"/>
              </a:ext>
            </a:extLst>
          </p:cNvPr>
          <p:cNvSpPr/>
          <p:nvPr/>
        </p:nvSpPr>
        <p:spPr>
          <a:xfrm>
            <a:off x="1548220" y="350595"/>
            <a:ext cx="8823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5: Identify what do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59D2E-839D-AEFF-D0ED-4F1815B8E048}"/>
              </a:ext>
            </a:extLst>
          </p:cNvPr>
          <p:cNvSpPr txBox="1"/>
          <p:nvPr/>
        </p:nvSpPr>
        <p:spPr>
          <a:xfrm>
            <a:off x="632298" y="1624520"/>
            <a:ext cx="11254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Find out what they do</a:t>
            </a:r>
          </a:p>
          <a:p>
            <a:endParaRPr lang="en-GB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Does the search echo back to you what you type in?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Does the search return a list of stuff based on what you type in?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Does it give you a new page?</a:t>
            </a:r>
          </a:p>
        </p:txBody>
      </p:sp>
    </p:spTree>
    <p:extLst>
      <p:ext uri="{BB962C8B-B14F-4D97-AF65-F5344CB8AC3E}">
        <p14:creationId xmlns:p14="http://schemas.microsoft.com/office/powerpoint/2010/main" val="182537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96290AA4-51C6-8470-0C1D-0E87B6089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DFAADC91-E90B-8E0F-690E-42DDAC537F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1CE32E48-2A77-E0A1-2211-EB054D06BC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5D232546-9109-A0A9-D006-FDD3AA4E48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2FD477-BCB8-212A-CED4-6FA9A813B893}"/>
              </a:ext>
            </a:extLst>
          </p:cNvPr>
          <p:cNvSpPr/>
          <p:nvPr/>
        </p:nvSpPr>
        <p:spPr>
          <a:xfrm>
            <a:off x="1548220" y="350595"/>
            <a:ext cx="8823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5: Identify what do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0BCE6B-BB09-6BFF-66D5-8857DADF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98" y="2863091"/>
            <a:ext cx="10710153" cy="3640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8FF45-5496-C8B9-47E0-F1CAECECF517}"/>
              </a:ext>
            </a:extLst>
          </p:cNvPr>
          <p:cNvSpPr txBox="1"/>
          <p:nvPr/>
        </p:nvSpPr>
        <p:spPr>
          <a:xfrm>
            <a:off x="632298" y="1624520"/>
            <a:ext cx="1125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Search results for juice, what happens if I search 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&lt;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img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src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=x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onerror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=alert(1)&gt;</a:t>
            </a:r>
          </a:p>
        </p:txBody>
      </p:sp>
    </p:spTree>
    <p:extLst>
      <p:ext uri="{BB962C8B-B14F-4D97-AF65-F5344CB8AC3E}">
        <p14:creationId xmlns:p14="http://schemas.microsoft.com/office/powerpoint/2010/main" val="2542586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C832F574-BBD8-356A-C30A-CACA0142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C234147E-1CBD-3067-96CE-901D8865CC9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B647510B-1939-7BD8-84B3-89BAB5D547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CB909CD0-6E68-3CBD-68DD-1B5569F76D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8F4B55-2769-2D6F-53A8-E1778D29E1B9}"/>
              </a:ext>
            </a:extLst>
          </p:cNvPr>
          <p:cNvSpPr/>
          <p:nvPr/>
        </p:nvSpPr>
        <p:spPr>
          <a:xfrm>
            <a:off x="1548220" y="350595"/>
            <a:ext cx="8823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5: Identify what do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79D55-41D8-563E-6A8A-DE30DCB2B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5693"/>
            <a:ext cx="12192000" cy="36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8c0d0a792_0_30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pic>
        <p:nvPicPr>
          <p:cNvPr id="169" name="Google Shape;169;g308c0d0a792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08c0d0a792_0_30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71" name="Google Shape;171;g308c0d0a792_0_301"/>
          <p:cNvSpPr txBox="1"/>
          <p:nvPr/>
        </p:nvSpPr>
        <p:spPr>
          <a:xfrm>
            <a:off x="3754650" y="1068625"/>
            <a:ext cx="4682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D0n’t D0 ill3gal Sh1t !</a:t>
            </a: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308c0d0a792_0_301"/>
          <p:cNvPicPr preferRelativeResize="0"/>
          <p:nvPr/>
        </p:nvPicPr>
        <p:blipFill rotWithShape="1">
          <a:blip r:embed="rId4">
            <a:alphaModFix/>
          </a:blip>
          <a:srcRect l="12814" r="24057"/>
          <a:stretch/>
        </p:blipFill>
        <p:spPr>
          <a:xfrm>
            <a:off x="2043550" y="2417350"/>
            <a:ext cx="2390400" cy="2840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73" name="Google Shape;173;g308c0d0a792_0_3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1401" y="2552950"/>
            <a:ext cx="2569200" cy="2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08c0d0a792_0_301"/>
          <p:cNvPicPr preferRelativeResize="0"/>
          <p:nvPr/>
        </p:nvPicPr>
        <p:blipFill rotWithShape="1">
          <a:blip r:embed="rId6">
            <a:alphaModFix/>
          </a:blip>
          <a:srcRect l="14408" r="14394"/>
          <a:stretch/>
        </p:blipFill>
        <p:spPr>
          <a:xfrm>
            <a:off x="7758038" y="2441038"/>
            <a:ext cx="2980500" cy="27930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178B2A6C-696F-6CE1-3AB8-CA4E5259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0B123576-0AAE-8EFD-7FB3-56F30451B6E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A2C96E8C-2F2E-DEC5-4CC9-927BB45394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E39B211F-7A8D-BDD0-6510-0C340F9F92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B88845-3B52-191F-1384-8FE9D4826927}"/>
              </a:ext>
            </a:extLst>
          </p:cNvPr>
          <p:cNvSpPr/>
          <p:nvPr/>
        </p:nvSpPr>
        <p:spPr>
          <a:xfrm>
            <a:off x="3979977" y="350595"/>
            <a:ext cx="39597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  <a:hlinkClick r:id="rId4"/>
              </a:rPr>
              <a:t>OWASP 10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C46374-CED9-D82D-B8D8-2BF3209A1A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740"/>
          <a:stretch/>
        </p:blipFill>
        <p:spPr>
          <a:xfrm>
            <a:off x="2560342" y="1600262"/>
            <a:ext cx="6495168" cy="456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7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B244BA45-13BD-14A4-AEFA-6444447AA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D396ED78-0D59-8DB3-517E-DABEE17555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CD0D8735-5C81-26DF-F5B1-BA1FE65657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331A8C46-CEE4-13B5-12FD-990D64D061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D1924C-7ABA-6369-3F23-7A2A98DB2935}"/>
              </a:ext>
            </a:extLst>
          </p:cNvPr>
          <p:cNvSpPr/>
          <p:nvPr/>
        </p:nvSpPr>
        <p:spPr>
          <a:xfrm>
            <a:off x="4242070" y="350595"/>
            <a:ext cx="343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BurpSuite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F91390A7-B239-084F-3B50-7DCD221A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01" b="89989" l="9961" r="89974">
                        <a14:foregroundMark x1="54492" y1="35754" x2="62044" y2="16832"/>
                        <a14:foregroundMark x1="62044" y1="16832" x2="64193" y2="16172"/>
                        <a14:foregroundMark x1="58854" y1="33773" x2="65560" y2="50165"/>
                        <a14:foregroundMark x1="65560" y1="50165" x2="65560" y2="50715"/>
                        <a14:foregroundMark x1="46875" y1="9021" x2="43685" y2="8801"/>
                        <a14:foregroundMark x1="59310" y1="49945" x2="63346" y2="51045"/>
                        <a14:foregroundMark x1="78646" y1="77668" x2="78646" y2="77668"/>
                        <a14:foregroundMark x1="73438" y1="75138" x2="73438" y2="75138"/>
                        <a14:foregroundMark x1="68034" y1="76018" x2="68034" y2="76018"/>
                        <a14:foregroundMark x1="68880" y1="75688" x2="68880" y2="75688"/>
                        <a14:foregroundMark x1="65365" y1="76568" x2="65365" y2="76568"/>
                        <a14:foregroundMark x1="54297" y1="69197" x2="52279" y2="71177"/>
                        <a14:foregroundMark x1="42513" y1="80308" x2="44076" y2="80308"/>
                        <a14:foregroundMark x1="33659" y1="80858" x2="35156" y2="80308"/>
                        <a14:foregroundMark x1="30599" y1="81078" x2="30599" y2="79648"/>
                        <a14:foregroundMark x1="19010" y1="78218" x2="20378" y2="78218"/>
                        <a14:foregroundMark x1="62695" y1="36854" x2="64518" y2="399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2513" y="1442126"/>
            <a:ext cx="7299503" cy="431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34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A468EF88-B204-08F3-68FD-BF446DC1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BA2DE077-8CC4-7BA6-0285-1562AA1F6C6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D82303A4-DE84-6CDE-9244-A33F090ACE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3CEB97D3-A097-47AD-18B8-9C251FF9F9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0C3622-4D57-86EE-5FDD-42C6332474FD}"/>
              </a:ext>
            </a:extLst>
          </p:cNvPr>
          <p:cNvSpPr/>
          <p:nvPr/>
        </p:nvSpPr>
        <p:spPr>
          <a:xfrm>
            <a:off x="4242070" y="350595"/>
            <a:ext cx="343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BurpSuite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BA4AAB-9494-5314-7105-77B2A97EF248}"/>
              </a:ext>
            </a:extLst>
          </p:cNvPr>
          <p:cNvSpPr txBox="1"/>
          <p:nvPr/>
        </p:nvSpPr>
        <p:spPr>
          <a:xfrm>
            <a:off x="103761" y="1629446"/>
            <a:ext cx="11984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Web app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swiss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army knife.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Learn how to use this, will make your life much easier.</a:t>
            </a:r>
          </a:p>
          <a:p>
            <a:endParaRPr lang="en-GB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GB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83933-3779-EC44-0F9D-3A935388A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30" y="2779060"/>
            <a:ext cx="9144000" cy="391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66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8A1B0B16-B48E-E814-6AE2-F2C54DF21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79003DD6-7CFD-B67A-FAE9-203394656AA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1ED1A995-1BE5-49EB-2CEB-76B39D4409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0F2C7FAA-9E10-87EF-F0FE-CD5A70F209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C3E532-A7D1-0EA6-13FE-F54D3E5EF9DE}"/>
              </a:ext>
            </a:extLst>
          </p:cNvPr>
          <p:cNvSpPr/>
          <p:nvPr/>
        </p:nvSpPr>
        <p:spPr>
          <a:xfrm>
            <a:off x="4242070" y="350595"/>
            <a:ext cx="343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BurpSuite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4C8AB-0607-1530-1A31-8A5670118FF7}"/>
              </a:ext>
            </a:extLst>
          </p:cNvPr>
          <p:cNvSpPr txBox="1"/>
          <p:nvPr/>
        </p:nvSpPr>
        <p:spPr>
          <a:xfrm>
            <a:off x="103761" y="1629446"/>
            <a:ext cx="119844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In my opinion, most important parts: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Proxy – Catches web traffic in flight, can modify it as well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Repeater – allows you to easily modify and resend the same request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Target – allows you to build a sitemap of the target and retains your HTTP history.</a:t>
            </a:r>
          </a:p>
        </p:txBody>
      </p:sp>
    </p:spTree>
    <p:extLst>
      <p:ext uri="{BB962C8B-B14F-4D97-AF65-F5344CB8AC3E}">
        <p14:creationId xmlns:p14="http://schemas.microsoft.com/office/powerpoint/2010/main" val="4203724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B3882630-6553-80BC-D7DF-86BF97274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1B54831B-F9FF-1D75-1CE6-4042A7C600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2CB65918-E311-EC3F-4425-69B52DBE36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0E49AB76-3EF1-3982-E90D-3C925B58CF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056F48-3278-D53F-60AD-79BE583C8969}"/>
              </a:ext>
            </a:extLst>
          </p:cNvPr>
          <p:cNvSpPr/>
          <p:nvPr/>
        </p:nvSpPr>
        <p:spPr>
          <a:xfrm>
            <a:off x="-102973" y="2060125"/>
            <a:ext cx="12397945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Brief DVWA Demo for the purposes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 of showing you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 lovely people how </a:t>
            </a:r>
          </a:p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BurpSuite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 works on a real website</a:t>
            </a:r>
          </a:p>
        </p:txBody>
      </p:sp>
    </p:spTree>
    <p:extLst>
      <p:ext uri="{BB962C8B-B14F-4D97-AF65-F5344CB8AC3E}">
        <p14:creationId xmlns:p14="http://schemas.microsoft.com/office/powerpoint/2010/main" val="1081426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BB90CDB1-6FDE-437A-B7D7-A6EFC269B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F01359BE-A9FA-2EF8-50D6-F721FB46673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3E6401BC-AC40-DADA-6CF3-A3AD428FFE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A3187AE6-CD10-8B70-B7CB-AE1A9498AD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599840-C6CF-342C-8FEA-D8FE4D24106F}"/>
              </a:ext>
            </a:extLst>
          </p:cNvPr>
          <p:cNvSpPr/>
          <p:nvPr/>
        </p:nvSpPr>
        <p:spPr>
          <a:xfrm>
            <a:off x="2073210" y="350595"/>
            <a:ext cx="77732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BurpSuite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 Instructions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5119-EC8F-40F3-BFF1-FF3421590AD0}"/>
              </a:ext>
            </a:extLst>
          </p:cNvPr>
          <p:cNvSpPr txBox="1"/>
          <p:nvPr/>
        </p:nvSpPr>
        <p:spPr>
          <a:xfrm>
            <a:off x="103761" y="1629446"/>
            <a:ext cx="119844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Open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firefox</a:t>
            </a:r>
            <a:endParaRPr lang="en-GB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indent="-742950">
              <a:buAutoNum type="arabicParenR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Click the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FoxyProxy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extension (top right of screen)</a:t>
            </a:r>
          </a:p>
          <a:p>
            <a:pPr marL="742950" indent="-742950">
              <a:buAutoNum type="arabicParenR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Click “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BurpSuite</a:t>
            </a: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”</a:t>
            </a:r>
          </a:p>
          <a:p>
            <a:pPr marL="742950" indent="-742950">
              <a:buAutoNum type="arabicParenR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Open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BurpSuite</a:t>
            </a:r>
            <a:endParaRPr lang="en-GB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indent="-742950">
              <a:buAutoNum type="arabicParenR"/>
            </a:pPr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2526718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5DDC407C-5482-6509-B9CD-26AE02FB8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003B563B-08F4-C1E5-F2A0-377AC5B2B0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95195E76-CD29-A399-0C25-644B734755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7BF33933-5405-B2B6-2ACC-9C1DF5FFF2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09FB9A-F3F5-575E-806A-A0AD4F933D90}"/>
              </a:ext>
            </a:extLst>
          </p:cNvPr>
          <p:cNvSpPr/>
          <p:nvPr/>
        </p:nvSpPr>
        <p:spPr>
          <a:xfrm>
            <a:off x="1923333" y="350595"/>
            <a:ext cx="80730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BurpSuite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 Instructions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if not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C33FB-16B1-48AC-CEFC-65BD87E09435}"/>
              </a:ext>
            </a:extLst>
          </p:cNvPr>
          <p:cNvSpPr txBox="1"/>
          <p:nvPr/>
        </p:nvSpPr>
        <p:spPr>
          <a:xfrm>
            <a:off x="-32384" y="2078902"/>
            <a:ext cx="119844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Open 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firefox</a:t>
            </a:r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Navigate to addons store</a:t>
            </a: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Search “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FoxyProxy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” and install</a:t>
            </a: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Click the extension in the top right and click options</a:t>
            </a: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Click “Proxies” then click “add”</a:t>
            </a: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Set the title to “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BurpSuite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”</a:t>
            </a: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Hostname: 127.0.0.1</a:t>
            </a: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Port: 8080</a:t>
            </a: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Save</a:t>
            </a: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Click extension and click 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BurpSuite</a:t>
            </a:r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Open 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BurpSuite</a:t>
            </a:r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Navigate to 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  <a:hlinkClick r:id="rId4"/>
              </a:rPr>
              <a:t>http://burp</a:t>
            </a:r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Click CA Certificate</a:t>
            </a:r>
          </a:p>
          <a:p>
            <a:pPr marL="742950" indent="-742950">
              <a:buAutoNum type="arabicParenR"/>
            </a:pP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Install CA Certificate (Instructions for 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firefox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  <a:hlinkClick r:id="rId5"/>
              </a:rPr>
              <a:t>here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783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87E7CE8C-36EF-545A-5F48-966EC943B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91979041-7E66-1AF1-5CDD-84AE5D09FA3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694A40B2-6E0F-FEA2-1D64-1E6C2D1295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BA79BD7A-2359-946B-DFA2-CC4335671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797CF9-90A2-4B61-F670-28D6F074AA76}"/>
              </a:ext>
            </a:extLst>
          </p:cNvPr>
          <p:cNvSpPr/>
          <p:nvPr/>
        </p:nvSpPr>
        <p:spPr>
          <a:xfrm>
            <a:off x="2217489" y="350595"/>
            <a:ext cx="7484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Additional tools/stuff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8F7B2-66F9-4997-8627-8C23C9F64CD6}"/>
              </a:ext>
            </a:extLst>
          </p:cNvPr>
          <p:cNvSpPr txBox="1"/>
          <p:nvPr/>
        </p:nvSpPr>
        <p:spPr>
          <a:xfrm>
            <a:off x="-32384" y="2078902"/>
            <a:ext cx="119844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  <a:hlinkClick r:id="rId4"/>
              </a:rPr>
              <a:t>https://github.com/danielmiessler/SecLists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- (</a:t>
            </a:r>
            <a:r>
              <a:rPr lang="en-GB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sudo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apt install </a:t>
            </a:r>
            <a:r>
              <a:rPr lang="en-GB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seclists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on kali)</a:t>
            </a:r>
          </a:p>
          <a:p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  <a:hlinkClick r:id="rId5"/>
              </a:rPr>
              <a:t>https://www.freecodecamp.org/news/web-security-fuzz-web-applications-using-ffuf/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  <a:hlinkClick r:id="rId6"/>
              </a:rPr>
              <a:t>https://www.youtube.com/watch?v=dQw4w9WgXcQ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– Useful tutorial for practical</a:t>
            </a:r>
          </a:p>
          <a:p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  <a:hlinkClick r:id="rId7"/>
              </a:rPr>
              <a:t>https://owasp.org/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  <a:hlinkClick r:id="rId8"/>
              </a:rPr>
              <a:t>https://portswigger.net/web-security/dashboard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- Good learning for web stuff need account)</a:t>
            </a:r>
          </a:p>
        </p:txBody>
      </p:sp>
    </p:spTree>
    <p:extLst>
      <p:ext uri="{BB962C8B-B14F-4D97-AF65-F5344CB8AC3E}">
        <p14:creationId xmlns:p14="http://schemas.microsoft.com/office/powerpoint/2010/main" val="4154003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6D01E5C9-3A70-53FA-C0A9-70202C35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9F44DF52-53E3-16C4-BFA0-D7A27EC6BA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9A163A7A-FC2C-78E7-033C-6C5755042F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14D95BF7-79A4-FE01-5315-02EF6EE56D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A8475-9655-79E0-7720-FB421F2C329A}"/>
              </a:ext>
            </a:extLst>
          </p:cNvPr>
          <p:cNvSpPr/>
          <p:nvPr/>
        </p:nvSpPr>
        <p:spPr>
          <a:xfrm>
            <a:off x="2217489" y="350595"/>
            <a:ext cx="7484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Additional tools/stuff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DE95A-ADE4-4361-579B-BE04E5FAB00B}"/>
              </a:ext>
            </a:extLst>
          </p:cNvPr>
          <p:cNvSpPr txBox="1"/>
          <p:nvPr/>
        </p:nvSpPr>
        <p:spPr>
          <a:xfrm>
            <a:off x="-32384" y="2078902"/>
            <a:ext cx="119844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Common attacks to research:</a:t>
            </a:r>
          </a:p>
          <a:p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XSS (Reflected, Stored, and DOM based)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SSRF/CSRF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SSTI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SQLi/</a:t>
            </a:r>
            <a:r>
              <a:rPr lang="en-GB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NoSQLi</a:t>
            </a: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File disclosure / </a:t>
            </a:r>
            <a:r>
              <a:rPr lang="en-GB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Local|Remote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File Inclusion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File upload vulnerabilities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Business Logic Flaws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Authentication Bypass</a:t>
            </a:r>
          </a:p>
        </p:txBody>
      </p:sp>
    </p:spTree>
    <p:extLst>
      <p:ext uri="{BB962C8B-B14F-4D97-AF65-F5344CB8AC3E}">
        <p14:creationId xmlns:p14="http://schemas.microsoft.com/office/powerpoint/2010/main" val="49160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8c0d0a792_0_352"/>
          <p:cNvSpPr txBox="1">
            <a:spLocks noGrp="1"/>
          </p:cNvSpPr>
          <p:nvPr>
            <p:ph type="subTitle" idx="1"/>
          </p:nvPr>
        </p:nvSpPr>
        <p:spPr>
          <a:xfrm rot="10800000" flipH="1">
            <a:off x="2130275" y="4854582"/>
            <a:ext cx="12885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95" name="Google Shape;195;g308c0d0a792_0_352"/>
          <p:cNvSpPr txBox="1">
            <a:spLocks noGrp="1"/>
          </p:cNvSpPr>
          <p:nvPr>
            <p:ph type="ctrTitle"/>
          </p:nvPr>
        </p:nvSpPr>
        <p:spPr>
          <a:xfrm>
            <a:off x="2837575" y="1625837"/>
            <a:ext cx="26874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pic>
        <p:nvPicPr>
          <p:cNvPr id="196" name="Google Shape;196;g308c0d0a792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08c0d0a792_0_352"/>
          <p:cNvSpPr txBox="1"/>
          <p:nvPr/>
        </p:nvSpPr>
        <p:spPr>
          <a:xfrm>
            <a:off x="272374" y="810600"/>
            <a:ext cx="1150782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 dirty="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Your turn!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3200" b="0" i="0" u="none" strike="noStrike" cap="none" dirty="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https://tryhackme.com/r/room/owaspjuiceshop</a:t>
            </a:r>
            <a:r>
              <a:rPr lang="en-GB" sz="3200" b="0" i="0" u="none" strike="noStrike" cap="none" dirty="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3200" b="0" i="0" u="none" strike="noStrike" cap="none" dirty="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98" name="Google Shape;198;g308c0d0a792_0_3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4765" y="2357437"/>
            <a:ext cx="3830638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08c0d0a792_0_3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9112" y="2152926"/>
            <a:ext cx="1423586" cy="136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08c0d0a792_0_3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96454" y="3564367"/>
            <a:ext cx="2788900" cy="112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306c01dda1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BDD6C7-23B9-7EF8-73FF-3D4EB4FE0871}"/>
              </a:ext>
            </a:extLst>
          </p:cNvPr>
          <p:cNvSpPr/>
          <p:nvPr/>
        </p:nvSpPr>
        <p:spPr>
          <a:xfrm>
            <a:off x="565825" y="1955659"/>
            <a:ext cx="11060349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WEB APP HACKING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ABF81A27-BE8E-48A5-9BEC-ED9DEEE73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7F927407-F498-5F75-BAAE-18EAD77803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CBBA6155-680E-9D1B-3038-F99EDA0047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B53B98C5-D37A-E334-E6E1-03CCFEEB19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168FE3-AB3C-F3CF-BE2E-3D12A08780BB}"/>
              </a:ext>
            </a:extLst>
          </p:cNvPr>
          <p:cNvSpPr/>
          <p:nvPr/>
        </p:nvSpPr>
        <p:spPr>
          <a:xfrm>
            <a:off x="4220396" y="350595"/>
            <a:ext cx="3478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What do?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8D774-1176-236D-8BA1-5F19EB3BB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14" y="1744659"/>
            <a:ext cx="11074400" cy="47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0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31DE18B6-6ABF-252E-7599-1F11BBA72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B586337B-9EA1-7FB4-9808-1F77BA3332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669CBCEB-CA1B-51D6-36DC-171A3A54CD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F25FB5A8-A527-AF24-754D-9817D4BD39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32DDA3-CC8C-89B3-2B05-868449FB4E70}"/>
              </a:ext>
            </a:extLst>
          </p:cNvPr>
          <p:cNvSpPr/>
          <p:nvPr/>
        </p:nvSpPr>
        <p:spPr>
          <a:xfrm>
            <a:off x="4220396" y="350595"/>
            <a:ext cx="3478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What do?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494B1-55D2-2977-CCC1-81BCBC68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14" y="1744659"/>
            <a:ext cx="11074400" cy="476274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13E6D8-F8A7-224A-45E2-FB1D210BF792}"/>
              </a:ext>
            </a:extLst>
          </p:cNvPr>
          <p:cNvCxnSpPr>
            <a:cxnSpLocks/>
          </p:cNvCxnSpPr>
          <p:nvPr/>
        </p:nvCxnSpPr>
        <p:spPr>
          <a:xfrm flipH="1">
            <a:off x="10000034" y="1122363"/>
            <a:ext cx="175098" cy="1494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F1EDE3-0581-605B-1A10-447415385079}"/>
              </a:ext>
            </a:extLst>
          </p:cNvPr>
          <p:cNvSpPr txBox="1"/>
          <p:nvPr/>
        </p:nvSpPr>
        <p:spPr>
          <a:xfrm>
            <a:off x="9109953" y="337712"/>
            <a:ext cx="1955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Search bar</a:t>
            </a:r>
          </a:p>
          <a:p>
            <a:r>
              <a:rPr lang="en-GB" dirty="0">
                <a:solidFill>
                  <a:schemeClr val="bg1"/>
                </a:solidFill>
              </a:rPr>
              <a:t>SQLi, XSS, other reflection methods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AD2467-809B-8668-BB11-5313F8F95073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0" y="2884845"/>
            <a:ext cx="158885" cy="1095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38A41B-5839-B297-7E70-747AB7434376}"/>
              </a:ext>
            </a:extLst>
          </p:cNvPr>
          <p:cNvSpPr txBox="1"/>
          <p:nvPr/>
        </p:nvSpPr>
        <p:spPr>
          <a:xfrm>
            <a:off x="10554511" y="4126032"/>
            <a:ext cx="1556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Accounts are a thing, maybe account takeover?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4DC9CD-C35B-4330-3CCD-1AA7205205CC}"/>
              </a:ext>
            </a:extLst>
          </p:cNvPr>
          <p:cNvCxnSpPr/>
          <p:nvPr/>
        </p:nvCxnSpPr>
        <p:spPr>
          <a:xfrm flipH="1" flipV="1">
            <a:off x="739302" y="2884845"/>
            <a:ext cx="155643" cy="1095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C7B7FA-93CF-E42D-77DD-F52B1F3BC0C6}"/>
              </a:ext>
            </a:extLst>
          </p:cNvPr>
          <p:cNvSpPr txBox="1"/>
          <p:nvPr/>
        </p:nvSpPr>
        <p:spPr>
          <a:xfrm>
            <a:off x="11890" y="3988537"/>
            <a:ext cx="163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Burger menu, more stuff to find</a:t>
            </a:r>
          </a:p>
        </p:txBody>
      </p:sp>
    </p:spTree>
    <p:extLst>
      <p:ext uri="{BB962C8B-B14F-4D97-AF65-F5344CB8AC3E}">
        <p14:creationId xmlns:p14="http://schemas.microsoft.com/office/powerpoint/2010/main" val="360525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2846186B-6126-DF2A-04C2-D894B868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F3010BDB-66ED-E141-631E-277020334D7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70713BCB-963B-A5A6-1D74-C70FCF8AEF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0C93A23C-F11C-93E5-9D02-A2E6BEF2E7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F0989C-C4BC-4219-2366-4BC934CAF13A}"/>
              </a:ext>
            </a:extLst>
          </p:cNvPr>
          <p:cNvSpPr/>
          <p:nvPr/>
        </p:nvSpPr>
        <p:spPr>
          <a:xfrm>
            <a:off x="4220396" y="350595"/>
            <a:ext cx="3478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What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939E5-A3B2-8E88-6FA1-DD2E5C7F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75990"/>
            <a:ext cx="10668000" cy="45919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0DEBAC-69AD-09B1-B753-F77ED586D8E3}"/>
              </a:ext>
            </a:extLst>
          </p:cNvPr>
          <p:cNvCxnSpPr/>
          <p:nvPr/>
        </p:nvCxnSpPr>
        <p:spPr>
          <a:xfrm flipH="1">
            <a:off x="4464996" y="1273925"/>
            <a:ext cx="807395" cy="817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EF610C-443C-3502-4096-369E1F155212}"/>
              </a:ext>
            </a:extLst>
          </p:cNvPr>
          <p:cNvSpPr txBox="1"/>
          <p:nvPr/>
        </p:nvSpPr>
        <p:spPr>
          <a:xfrm>
            <a:off x="5612859" y="1273925"/>
            <a:ext cx="2600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URL GET parameter, FUZZ IT!!! (or do other attacks… File inclusion :D</a:t>
            </a:r>
          </a:p>
        </p:txBody>
      </p:sp>
    </p:spTree>
    <p:extLst>
      <p:ext uri="{BB962C8B-B14F-4D97-AF65-F5344CB8AC3E}">
        <p14:creationId xmlns:p14="http://schemas.microsoft.com/office/powerpoint/2010/main" val="75966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6AC501B8-9A2B-0925-0441-4AD62EB4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95EA142E-CE07-2873-4219-8EAC5BC3A2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82E5910B-2E64-BA82-CF74-ECCC9502E4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E879FC42-4240-DDA7-6E94-94E686D81A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F9F606-34E4-2D01-91FF-99A48637F580}"/>
              </a:ext>
            </a:extLst>
          </p:cNvPr>
          <p:cNvSpPr/>
          <p:nvPr/>
        </p:nvSpPr>
        <p:spPr>
          <a:xfrm>
            <a:off x="1243627" y="350595"/>
            <a:ext cx="9432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What am I waffling about?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9CCCA-890A-4944-07D6-44A4858554F7}"/>
              </a:ext>
            </a:extLst>
          </p:cNvPr>
          <p:cNvSpPr txBox="1"/>
          <p:nvPr/>
        </p:nvSpPr>
        <p:spPr>
          <a:xfrm>
            <a:off x="787940" y="1848255"/>
            <a:ext cx="11254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Things to look for on websites!</a:t>
            </a:r>
          </a:p>
          <a:p>
            <a:endParaRPr lang="en-GB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With most websites you can follow the same basic methodology (then expand from there)</a:t>
            </a:r>
          </a:p>
        </p:txBody>
      </p:sp>
    </p:spTree>
    <p:extLst>
      <p:ext uri="{BB962C8B-B14F-4D97-AF65-F5344CB8AC3E}">
        <p14:creationId xmlns:p14="http://schemas.microsoft.com/office/powerpoint/2010/main" val="211127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9C3201C7-BD18-5279-464C-A5B5138D1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8c0d0a792_3_0">
            <a:extLst>
              <a:ext uri="{FF2B5EF4-FFF2-40B4-BE49-F238E27FC236}">
                <a16:creationId xmlns:a16="http://schemas.microsoft.com/office/drawing/2014/main" id="{22053D4C-2067-64DB-D919-EC692DE6CB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87" name="Google Shape;187;g308c0d0a792_3_0">
            <a:extLst>
              <a:ext uri="{FF2B5EF4-FFF2-40B4-BE49-F238E27FC236}">
                <a16:creationId xmlns:a16="http://schemas.microsoft.com/office/drawing/2014/main" id="{00F5F849-B3F6-3FCC-DF9D-16231EC381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88" name="Google Shape;188;g308c0d0a792_3_0">
            <a:extLst>
              <a:ext uri="{FF2B5EF4-FFF2-40B4-BE49-F238E27FC236}">
                <a16:creationId xmlns:a16="http://schemas.microsoft.com/office/drawing/2014/main" id="{DC4B62B6-421E-739B-1AE5-84EA8BC4E5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86EC6-7B95-A696-7097-515138F375AD}"/>
              </a:ext>
            </a:extLst>
          </p:cNvPr>
          <p:cNvSpPr/>
          <p:nvPr/>
        </p:nvSpPr>
        <p:spPr>
          <a:xfrm>
            <a:off x="1609918" y="350595"/>
            <a:ext cx="8699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Step 1: Discover website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5AAB6-3853-CE41-28DD-91EBF7901A3D}"/>
              </a:ext>
            </a:extLst>
          </p:cNvPr>
          <p:cNvSpPr txBox="1"/>
          <p:nvPr/>
        </p:nvSpPr>
        <p:spPr>
          <a:xfrm>
            <a:off x="787940" y="1848255"/>
            <a:ext cx="11254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Check standard web ports + </a:t>
            </a:r>
            <a:r>
              <a:rPr lang="en-GB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nmap</a:t>
            </a:r>
            <a:endParaRPr lang="en-GB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Port 80: standard HTTP port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Port 443: standard HTTPs port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Port 8080: secondary HTTP port</a:t>
            </a:r>
          </a:p>
          <a:p>
            <a:r>
              <a:rPr lang="en-GB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Nmap will also tell you of any redirects to a virtual host.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DD565-2DC0-F6E6-02FB-60D4D82BD9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99" t="27230" r="8284" b="29305"/>
          <a:stretch/>
        </p:blipFill>
        <p:spPr>
          <a:xfrm>
            <a:off x="755514" y="5257738"/>
            <a:ext cx="9423803" cy="144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696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811</Words>
  <Application>Microsoft Office PowerPoint</Application>
  <PresentationFormat>Widescreen</PresentationFormat>
  <Paragraphs>141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Spectral</vt:lpstr>
      <vt:lpstr>Consolas</vt:lpstr>
      <vt:lpstr>Comic Sans MS</vt:lpstr>
      <vt:lpstr>Calibri</vt:lpstr>
      <vt:lpstr>Arial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Jack Wright</cp:lastModifiedBy>
  <cp:revision>14</cp:revision>
  <dcterms:created xsi:type="dcterms:W3CDTF">2018-05-13T11:45:40Z</dcterms:created>
  <dcterms:modified xsi:type="dcterms:W3CDTF">2024-12-05T10:47:44Z</dcterms:modified>
</cp:coreProperties>
</file>